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9F012D-1B63-8894-4936-B8EFCD148002}" name="Chaudhury, Parama" initials="CP" userId="S::uctppc0@ucl.ac.uk::036c4469-f99a-4bac-b316-516e9d88330e" providerId="AD"/>
  <p188:author id="{A0D79FC4-37F6-B5A8-D690-BCA771DFB171}" name="Jenkins, Cloda" initials="JC" userId="S::cmjenkin@ic.ac.uk::26e53f26-dea1-4a47-8bf2-afa31f9da8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5" autoAdjust="0"/>
    <p:restoredTop sz="94699"/>
  </p:normalViewPr>
  <p:slideViewPr>
    <p:cSldViewPr snapToGrid="0">
      <p:cViewPr varScale="1">
        <p:scale>
          <a:sx n="60" d="100"/>
          <a:sy n="60" d="100"/>
        </p:scale>
        <p:origin x="7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9D786-D44B-471B-A781-6A4B61E08FF2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D1301-F634-4EAA-98FE-597E19320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265A-F1D0-4D9A-B312-76F13F506E3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6610-F9D3-40EC-AA3A-277D04D04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20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265A-F1D0-4D9A-B312-76F13F506E3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6610-F9D3-40EC-AA3A-277D04D04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5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265A-F1D0-4D9A-B312-76F13F506E3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6610-F9D3-40EC-AA3A-277D04D04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25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265A-F1D0-4D9A-B312-76F13F506E3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6610-F9D3-40EC-AA3A-277D04D04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46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265A-F1D0-4D9A-B312-76F13F506E3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6610-F9D3-40EC-AA3A-277D04D04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4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265A-F1D0-4D9A-B312-76F13F506E3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6610-F9D3-40EC-AA3A-277D04D04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9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265A-F1D0-4D9A-B312-76F13F506E3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6610-F9D3-40EC-AA3A-277D04D04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3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265A-F1D0-4D9A-B312-76F13F506E3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6610-F9D3-40EC-AA3A-277D04D04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7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265A-F1D0-4D9A-B312-76F13F506E3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6610-F9D3-40EC-AA3A-277D04D04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9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265A-F1D0-4D9A-B312-76F13F506E3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6610-F9D3-40EC-AA3A-277D04D04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4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265A-F1D0-4D9A-B312-76F13F506E3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6610-F9D3-40EC-AA3A-277D04D04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83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265A-F1D0-4D9A-B312-76F13F506E3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6610-F9D3-40EC-AA3A-277D04D04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9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408" y="1794709"/>
            <a:ext cx="9144000" cy="1848854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The 2023 QAA Economics Subject</a:t>
            </a:r>
            <a:br>
              <a:rPr lang="en-US" sz="4000" b="1" dirty="0">
                <a:cs typeface="Times New Roman" panose="02020603050405020304" pitchFamily="18" charset="0"/>
              </a:rPr>
            </a:br>
            <a:r>
              <a:rPr lang="en-US" sz="4000" b="1" dirty="0">
                <a:cs typeface="Times New Roman" panose="02020603050405020304" pitchFamily="18" charset="0"/>
              </a:rPr>
              <a:t>Benchmark Statement - what's new and why</a:t>
            </a:r>
            <a:br>
              <a:rPr lang="en-US" sz="4000" b="1" dirty="0">
                <a:cs typeface="Times New Roman" panose="02020603050405020304" pitchFamily="18" charset="0"/>
              </a:rPr>
            </a:br>
            <a:r>
              <a:rPr lang="en-US" sz="4000" b="1" dirty="0">
                <a:cs typeface="Times New Roman" panose="02020603050405020304" pitchFamily="18" charset="0"/>
              </a:rPr>
              <a:t>is it important?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9" name="Picture 8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5C56435-90A3-875E-C70D-EDBF0647C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8" b="35074"/>
          <a:stretch/>
        </p:blipFill>
        <p:spPr>
          <a:xfrm>
            <a:off x="8647228" y="47999"/>
            <a:ext cx="3323792" cy="1026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9BB274-A6DD-730F-761E-4831BDDC5659}"/>
              </a:ext>
            </a:extLst>
          </p:cNvPr>
          <p:cNvSpPr txBox="1"/>
          <p:nvPr/>
        </p:nvSpPr>
        <p:spPr>
          <a:xfrm>
            <a:off x="1215189" y="3934327"/>
            <a:ext cx="9761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Panel: </a:t>
            </a:r>
          </a:p>
          <a:p>
            <a:pPr algn="ctr"/>
            <a:r>
              <a:rPr lang="en-GB" sz="2400" dirty="0"/>
              <a:t>Parama Chaudhury (UCL)</a:t>
            </a:r>
          </a:p>
          <a:p>
            <a:pPr algn="ctr"/>
            <a:r>
              <a:rPr lang="en-GB" sz="2400" dirty="0"/>
              <a:t>Alvin </a:t>
            </a:r>
            <a:r>
              <a:rPr lang="en-GB" sz="2400" dirty="0" err="1"/>
              <a:t>Birdi</a:t>
            </a:r>
            <a:r>
              <a:rPr lang="en-GB" sz="2400" dirty="0"/>
              <a:t> (Bristol)</a:t>
            </a:r>
          </a:p>
          <a:p>
            <a:pPr algn="ctr"/>
            <a:r>
              <a:rPr lang="en-GB" sz="2400" dirty="0"/>
              <a:t>Denise Hawkes (Anglia Ruskin)</a:t>
            </a:r>
          </a:p>
          <a:p>
            <a:pPr algn="ctr"/>
            <a:r>
              <a:rPr lang="en-GB" sz="2400" dirty="0"/>
              <a:t>Dimitra </a:t>
            </a:r>
            <a:r>
              <a:rPr lang="en-GB" sz="2400" dirty="0" err="1"/>
              <a:t>Petropoulou</a:t>
            </a:r>
            <a:r>
              <a:rPr lang="en-GB" sz="2400" dirty="0"/>
              <a:t> (LSE)</a:t>
            </a:r>
          </a:p>
        </p:txBody>
      </p:sp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F2C3B681-C958-FC50-B198-4BB82041F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3870157"/>
            <a:ext cx="2193459" cy="21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8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968" y="1528010"/>
            <a:ext cx="10880639" cy="735931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What is a QAA Subject Benchmark Statement (SBS)?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9" name="Picture 8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5C56435-90A3-875E-C70D-EDBF0647C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8" b="35074"/>
          <a:stretch/>
        </p:blipFill>
        <p:spPr>
          <a:xfrm>
            <a:off x="8647228" y="47999"/>
            <a:ext cx="3323792" cy="1026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9BB274-A6DD-730F-761E-4831BDDC5659}"/>
              </a:ext>
            </a:extLst>
          </p:cNvPr>
          <p:cNvSpPr txBox="1"/>
          <p:nvPr/>
        </p:nvSpPr>
        <p:spPr>
          <a:xfrm>
            <a:off x="870285" y="3080031"/>
            <a:ext cx="7427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SBSs describe the nature of study and the benchmark academic standards expected of graduates in specific subject areas, and in respect of particular qualifications. They provide a picture of what graduates in a particular subject might reasonably be </a:t>
            </a:r>
            <a:r>
              <a:rPr lang="en-US" sz="2400" b="1" dirty="0">
                <a:solidFill>
                  <a:srgbClr val="7030A0"/>
                </a:solidFill>
              </a:rPr>
              <a:t>expected to know, do and understand</a:t>
            </a:r>
            <a:r>
              <a:rPr lang="en-US" sz="2400" dirty="0"/>
              <a:t> at the end of their course or </a:t>
            </a:r>
            <a:r>
              <a:rPr lang="en-US" sz="2400" dirty="0" err="1"/>
              <a:t>programme</a:t>
            </a:r>
            <a:r>
              <a:rPr lang="en-US" sz="2400" dirty="0"/>
              <a:t>.</a:t>
            </a:r>
            <a:endParaRPr lang="en-GB" sz="2400" dirty="0"/>
          </a:p>
        </p:txBody>
      </p:sp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F2C3B681-C958-FC50-B198-4BB82041F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56" y="3194896"/>
            <a:ext cx="2193459" cy="21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926" y="1379620"/>
            <a:ext cx="10880639" cy="735931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What is a QAA Subject Benchmark Statement (SBS)?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9" name="Picture 8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5C56435-90A3-875E-C70D-EDBF0647C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8" b="35074"/>
          <a:stretch/>
        </p:blipFill>
        <p:spPr>
          <a:xfrm>
            <a:off x="8647228" y="47999"/>
            <a:ext cx="3323792" cy="1026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9BB274-A6DD-730F-761E-4831BDDC5659}"/>
              </a:ext>
            </a:extLst>
          </p:cNvPr>
          <p:cNvSpPr txBox="1"/>
          <p:nvPr/>
        </p:nvSpPr>
        <p:spPr>
          <a:xfrm>
            <a:off x="870285" y="2442357"/>
            <a:ext cx="7427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SBSs are an established part of the quality assurance arrangements in UK higher education, but not a regulatory requirement.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are sector-owned reference points, developed and written by academics on behalf of their subject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Subject Benchmark Statements are published in QAA's capacity as an expert quality body on behalf of the higher education sector.</a:t>
            </a:r>
            <a:endParaRPr lang="en-GB" sz="2400" dirty="0"/>
          </a:p>
        </p:txBody>
      </p:sp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F2C3B681-C958-FC50-B198-4BB82041F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56" y="3194896"/>
            <a:ext cx="2193459" cy="21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2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926" y="1379620"/>
            <a:ext cx="10880639" cy="735931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The 2023 QAA SBS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9" name="Picture 8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5C56435-90A3-875E-C70D-EDBF0647C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8" b="35074"/>
          <a:stretch/>
        </p:blipFill>
        <p:spPr>
          <a:xfrm>
            <a:off x="8647228" y="47999"/>
            <a:ext cx="3323792" cy="1026366"/>
          </a:xfrm>
          <a:prstGeom prst="rect">
            <a:avLst/>
          </a:prstGeom>
        </p:spPr>
      </p:pic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F2C3B681-C958-FC50-B198-4BB82041F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94" y="3429000"/>
            <a:ext cx="1698671" cy="1698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9A4CD-1216-0635-10EA-D6F53DECC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47" t="24058" r="18824" b="51648"/>
          <a:stretch/>
        </p:blipFill>
        <p:spPr>
          <a:xfrm>
            <a:off x="733926" y="2787317"/>
            <a:ext cx="8996613" cy="29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7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926" y="1379620"/>
            <a:ext cx="10880639" cy="735931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The 2023 QAA SBS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9" name="Picture 8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5C56435-90A3-875E-C70D-EDBF0647C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8" b="35074"/>
          <a:stretch/>
        </p:blipFill>
        <p:spPr>
          <a:xfrm>
            <a:off x="8647228" y="47999"/>
            <a:ext cx="3323792" cy="1026366"/>
          </a:xfrm>
          <a:prstGeom prst="rect">
            <a:avLst/>
          </a:prstGeom>
        </p:spPr>
      </p:pic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F2C3B681-C958-FC50-B198-4BB82041F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94" y="3429000"/>
            <a:ext cx="1698671" cy="1698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2E9DB-2F5F-D050-2ED6-8D9AB4E8BE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29" t="50000" r="18651" b="23626"/>
          <a:stretch/>
        </p:blipFill>
        <p:spPr>
          <a:xfrm>
            <a:off x="978567" y="2566737"/>
            <a:ext cx="8725451" cy="30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0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926" y="1379620"/>
            <a:ext cx="10880639" cy="735931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The 2023 QAA SBS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9" name="Picture 8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5C56435-90A3-875E-C70D-EDBF0647C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8" b="35074"/>
          <a:stretch/>
        </p:blipFill>
        <p:spPr>
          <a:xfrm>
            <a:off x="8647228" y="47999"/>
            <a:ext cx="3323792" cy="1026366"/>
          </a:xfrm>
          <a:prstGeom prst="rect">
            <a:avLst/>
          </a:prstGeom>
        </p:spPr>
      </p:pic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F2C3B681-C958-FC50-B198-4BB82041F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94" y="3429000"/>
            <a:ext cx="1698671" cy="1698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15357E-0426-8D4C-CE1B-B33232E94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65" t="43509" r="18336" b="32865"/>
          <a:stretch/>
        </p:blipFill>
        <p:spPr>
          <a:xfrm>
            <a:off x="1315453" y="2731170"/>
            <a:ext cx="8697236" cy="27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2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926" y="1379620"/>
            <a:ext cx="10880639" cy="735931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The 2023 QAA SBS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AA6A1-7BAD-4C72-9E34-8D98F9F4036D}"/>
              </a:ext>
            </a:extLst>
          </p:cNvPr>
          <p:cNvSpPr/>
          <p:nvPr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4A1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pic>
        <p:nvPicPr>
          <p:cNvPr id="9" name="Picture 8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5C56435-90A3-875E-C70D-EDBF0647C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8" b="35074"/>
          <a:stretch/>
        </p:blipFill>
        <p:spPr>
          <a:xfrm>
            <a:off x="8647228" y="47999"/>
            <a:ext cx="3323792" cy="1026366"/>
          </a:xfrm>
          <a:prstGeom prst="rect">
            <a:avLst/>
          </a:prstGeom>
        </p:spPr>
      </p:pic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F2C3B681-C958-FC50-B198-4BB82041F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28" y="2893727"/>
            <a:ext cx="2518691" cy="2518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22AAA-9C4E-D817-57C1-E2CC7FE0878B}"/>
              </a:ext>
            </a:extLst>
          </p:cNvPr>
          <p:cNvSpPr txBox="1"/>
          <p:nvPr/>
        </p:nvSpPr>
        <p:spPr>
          <a:xfrm>
            <a:off x="986589" y="2780886"/>
            <a:ext cx="7190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section on the contextual information related to the subject must now include consideration of the ways in which the discipline addresses wider social goals specifically in relation to: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Equality, diversity and inclusion (EDI);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requirements of disabled students;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Education for sustainable development (ESD); and,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Enterprise and entrepreneurship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2184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2023 QAA Economics Subject Benchmark Statement - what's new and why is it important?</vt:lpstr>
      <vt:lpstr>What is a QAA Subject Benchmark Statement (SBS)?</vt:lpstr>
      <vt:lpstr>What is a QAA Subject Benchmark Statement (SBS)?</vt:lpstr>
      <vt:lpstr>The 2023 QAA SBS</vt:lpstr>
      <vt:lpstr>The 2023 QAA SBS</vt:lpstr>
      <vt:lpstr>The 2023 QAA SBS</vt:lpstr>
      <vt:lpstr>The 2023 QAA SBS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2023 QAA Economics Subject</dc:title>
  <dc:creator>Parama Chaudhury</dc:creator>
  <cp:lastModifiedBy>Martin Poulter</cp:lastModifiedBy>
  <cp:revision>17</cp:revision>
  <dcterms:created xsi:type="dcterms:W3CDTF">2019-09-13T11:05:33Z</dcterms:created>
  <dcterms:modified xsi:type="dcterms:W3CDTF">2023-09-27T11:05:11Z</dcterms:modified>
</cp:coreProperties>
</file>